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10" r:id="rId2"/>
    <p:sldId id="312" r:id="rId3"/>
    <p:sldId id="313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9" autoAdjust="0"/>
    <p:restoredTop sz="94660"/>
  </p:normalViewPr>
  <p:slideViewPr>
    <p:cSldViewPr snapToGrid="0">
      <p:cViewPr varScale="1">
        <p:scale>
          <a:sx n="45" d="100"/>
          <a:sy n="45" d="100"/>
        </p:scale>
        <p:origin x="58" y="6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18245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69239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447179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456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99171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170427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965957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29759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44652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00681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07835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92365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58728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60558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75301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56960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76893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2E34E8-7C28-4D30-A06A-77E83E87D210}" type="datetimeFigureOut">
              <a:rPr lang="en-MY" smtClean="0"/>
              <a:t>27/10/2025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CB984-456E-4BFC-945F-812E9BF1D68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813191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55073-DD4C-FCE7-DAF8-4B4A98694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different colored lines&#10;&#10;AI-generated content may be incorrect.">
            <a:extLst>
              <a:ext uri="{FF2B5EF4-FFF2-40B4-BE49-F238E27FC236}">
                <a16:creationId xmlns:a16="http://schemas.microsoft.com/office/drawing/2014/main" id="{229CFD85-9509-CF99-D702-ECF1B510F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5998" cy="3014674"/>
          </a:xfrm>
          <a:prstGeom prst="rect">
            <a:avLst/>
          </a:prstGeom>
        </p:spPr>
      </p:pic>
      <p:pic>
        <p:nvPicPr>
          <p:cNvPr id="6" name="Picture 5" descr="A graph of a graph&#10;&#10;AI-generated content may be incorrect.">
            <a:extLst>
              <a:ext uri="{FF2B5EF4-FFF2-40B4-BE49-F238E27FC236}">
                <a16:creationId xmlns:a16="http://schemas.microsoft.com/office/drawing/2014/main" id="{5BCE1531-FAEE-7DB6-5125-A20575ED75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"/>
            <a:ext cx="6096000" cy="3014674"/>
          </a:xfrm>
          <a:prstGeom prst="rect">
            <a:avLst/>
          </a:prstGeom>
        </p:spPr>
      </p:pic>
      <p:pic>
        <p:nvPicPr>
          <p:cNvPr id="8" name="Picture 7" descr="A graph of a graph&#10;&#10;AI-generated content may be incorrect.">
            <a:extLst>
              <a:ext uri="{FF2B5EF4-FFF2-40B4-BE49-F238E27FC236}">
                <a16:creationId xmlns:a16="http://schemas.microsoft.com/office/drawing/2014/main" id="{E2BBBDF0-A8E2-186C-5757-64C49437A4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43324"/>
            <a:ext cx="6095999" cy="301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06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96FB-DD44-6A90-EB66-DF78799D9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5" name="Content Placeholder 4" descr="A graph of a graph&#10;&#10;AI-generated content may be incorrect.">
            <a:extLst>
              <a:ext uri="{FF2B5EF4-FFF2-40B4-BE49-F238E27FC236}">
                <a16:creationId xmlns:a16="http://schemas.microsoft.com/office/drawing/2014/main" id="{E3EA9D44-5710-3BA6-6C13-C40E069F4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096000" cy="3014675"/>
          </a:xfrm>
        </p:spPr>
      </p:pic>
      <p:pic>
        <p:nvPicPr>
          <p:cNvPr id="7" name="Picture 6" descr="A graph showing a line graph&#10;&#10;AI-generated content may be incorrect.">
            <a:extLst>
              <a:ext uri="{FF2B5EF4-FFF2-40B4-BE49-F238E27FC236}">
                <a16:creationId xmlns:a16="http://schemas.microsoft.com/office/drawing/2014/main" id="{1CD9A03B-EF50-A729-1C07-801E78B3AB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0"/>
            <a:ext cx="6095999" cy="3014675"/>
          </a:xfrm>
          <a:prstGeom prst="rect">
            <a:avLst/>
          </a:prstGeom>
        </p:spPr>
      </p:pic>
      <p:pic>
        <p:nvPicPr>
          <p:cNvPr id="9" name="Picture 8" descr="A graph showing the growth of a stock market&#10;&#10;AI-generated content may be incorrect.">
            <a:extLst>
              <a:ext uri="{FF2B5EF4-FFF2-40B4-BE49-F238E27FC236}">
                <a16:creationId xmlns:a16="http://schemas.microsoft.com/office/drawing/2014/main" id="{8F2B5376-2FF0-1528-9E98-68168A2671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43326"/>
            <a:ext cx="6095999" cy="301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04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0E9C4-3EB0-28BA-7605-36A40682A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5" name="Content Placeholder 4" descr="A graph with different colored lines&#10;&#10;AI-generated content may be incorrect.">
            <a:extLst>
              <a:ext uri="{FF2B5EF4-FFF2-40B4-BE49-F238E27FC236}">
                <a16:creationId xmlns:a16="http://schemas.microsoft.com/office/drawing/2014/main" id="{CA578896-83EF-454C-D3E9-DEE7809F7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6095999" cy="3014674"/>
          </a:xfrm>
        </p:spPr>
      </p:pic>
      <p:pic>
        <p:nvPicPr>
          <p:cNvPr id="7" name="Picture 6" descr="A graph of a graph&#10;&#10;AI-generated content may be incorrect.">
            <a:extLst>
              <a:ext uri="{FF2B5EF4-FFF2-40B4-BE49-F238E27FC236}">
                <a16:creationId xmlns:a16="http://schemas.microsoft.com/office/drawing/2014/main" id="{3152C544-0129-1DE4-0D0C-621D1578EB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3014675"/>
          </a:xfrm>
          <a:prstGeom prst="rect">
            <a:avLst/>
          </a:prstGeom>
        </p:spPr>
      </p:pic>
      <p:pic>
        <p:nvPicPr>
          <p:cNvPr id="9" name="Picture 8" descr="A graph of a graph&#10;&#10;AI-generated content may be incorrect.">
            <a:extLst>
              <a:ext uri="{FF2B5EF4-FFF2-40B4-BE49-F238E27FC236}">
                <a16:creationId xmlns:a16="http://schemas.microsoft.com/office/drawing/2014/main" id="{1608506A-81C9-4FD2-F159-3357FC7257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43324"/>
            <a:ext cx="6096001" cy="30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098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Century Gothic</vt:lpstr>
      <vt:lpstr>Wingdings 3</vt:lpstr>
      <vt:lpstr>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Qi Yang  Wong</dc:creator>
  <cp:lastModifiedBy>Qi Yang  Wong</cp:lastModifiedBy>
  <cp:revision>1</cp:revision>
  <dcterms:created xsi:type="dcterms:W3CDTF">2025-10-27T03:48:44Z</dcterms:created>
  <dcterms:modified xsi:type="dcterms:W3CDTF">2025-10-27T03:50:09Z</dcterms:modified>
</cp:coreProperties>
</file>

<file path=docProps/thumbnail.jpeg>
</file>